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68.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0.png"/><Relationship Id="rId3" Type="http://schemas.openxmlformats.org/officeDocument/2006/relationships/image" Target="../media/image68.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6.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4.png"/><Relationship Id="rId3" Type="http://schemas.openxmlformats.org/officeDocument/2006/relationships/image" Target="../media/image10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68.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8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0.png"/><Relationship Id="rId3" Type="http://schemas.openxmlformats.org/officeDocument/2006/relationships/image" Target="../media/image68.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6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0.png"/><Relationship Id="rId3" Type="http://schemas.openxmlformats.org/officeDocument/2006/relationships/image" Target="../media/image6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6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61.png"/><Relationship Id="rId4" Type="http://schemas.openxmlformats.org/officeDocument/2006/relationships/image" Target="../media/image5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5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8.png"/><Relationship Id="rId3" Type="http://schemas.openxmlformats.org/officeDocument/2006/relationships/image" Target="../media/image59.png"/><Relationship Id="rId4" Type="http://schemas.openxmlformats.org/officeDocument/2006/relationships/image" Target="../media/image7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61.png"/><Relationship Id="rId4" Type="http://schemas.openxmlformats.org/officeDocument/2006/relationships/image" Target="../media/image6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1.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6.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4.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5.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2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8.png"/><Relationship Id="rId6" Type="http://schemas.openxmlformats.org/officeDocument/2006/relationships/image" Target="../media/image130.png"/><Relationship Id="rId7" Type="http://schemas.openxmlformats.org/officeDocument/2006/relationships/image" Target="../media/image120.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4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2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9.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80.jpg"/><Relationship Id="rId8" Type="http://schemas.openxmlformats.org/officeDocument/2006/relationships/image" Target="../media/image132.jpg"/><Relationship Id="rId11" Type="http://schemas.openxmlformats.org/officeDocument/2006/relationships/hyperlink" Target="http://support.lfenergy.org" TargetMode="External"/><Relationship Id="rId10" Type="http://schemas.openxmlformats.org/officeDocument/2006/relationships/image" Target="../media/image276.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63.png"/><Relationship Id="rId7" Type="http://schemas.openxmlformats.org/officeDocument/2006/relationships/image" Target="../media/image2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34.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3.png"/><Relationship Id="rId6" Type="http://schemas.openxmlformats.org/officeDocument/2006/relationships/image" Target="../media/image27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39.png"/><Relationship Id="rId9" Type="http://schemas.openxmlformats.org/officeDocument/2006/relationships/image" Target="../media/image141.png"/><Relationship Id="rId5" Type="http://schemas.openxmlformats.org/officeDocument/2006/relationships/image" Target="../media/image136.png"/><Relationship Id="rId6" Type="http://schemas.openxmlformats.org/officeDocument/2006/relationships/image" Target="../media/image135.png"/><Relationship Id="rId7" Type="http://schemas.openxmlformats.org/officeDocument/2006/relationships/image" Target="../media/image137.png"/><Relationship Id="rId8" Type="http://schemas.openxmlformats.org/officeDocument/2006/relationships/image" Target="../media/image1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52.png"/><Relationship Id="rId5" Type="http://schemas.openxmlformats.org/officeDocument/2006/relationships/hyperlink" Target="mailto:membership@lfenergy.org" TargetMode="External"/><Relationship Id="rId6" Type="http://schemas.openxmlformats.org/officeDocument/2006/relationships/image" Target="../media/image143.png"/><Relationship Id="rId7" Type="http://schemas.openxmlformats.org/officeDocument/2006/relationships/image" Target="../media/image140.png"/><Relationship Id="rId8" Type="http://schemas.openxmlformats.org/officeDocument/2006/relationships/image" Target="../media/image14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06.png"/><Relationship Id="rId4" Type="http://schemas.openxmlformats.org/officeDocument/2006/relationships/image" Target="../media/image113.png"/><Relationship Id="rId5" Type="http://schemas.openxmlformats.org/officeDocument/2006/relationships/image" Target="../media/image116.png"/><Relationship Id="rId6" Type="http://schemas.openxmlformats.org/officeDocument/2006/relationships/image" Target="../media/image117.png"/><Relationship Id="rId7"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7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50.png"/><Relationship Id="rId4" Type="http://schemas.openxmlformats.org/officeDocument/2006/relationships/image" Target="../media/image151.png"/><Relationship Id="rId9" Type="http://schemas.openxmlformats.org/officeDocument/2006/relationships/image" Target="../media/image155.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53.png"/><Relationship Id="rId11" Type="http://schemas.openxmlformats.org/officeDocument/2006/relationships/image" Target="../media/image154.png"/><Relationship Id="rId10" Type="http://schemas.openxmlformats.org/officeDocument/2006/relationships/image" Target="../media/image162.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60.png"/><Relationship Id="rId15" Type="http://schemas.openxmlformats.org/officeDocument/2006/relationships/image" Target="../media/image158.png"/><Relationship Id="rId14" Type="http://schemas.openxmlformats.org/officeDocument/2006/relationships/image" Target="../media/image164.png"/><Relationship Id="rId16" Type="http://schemas.openxmlformats.org/officeDocument/2006/relationships/image" Target="../media/image16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56.png"/><Relationship Id="rId4" Type="http://schemas.openxmlformats.org/officeDocument/2006/relationships/image" Target="../media/image163.png"/><Relationship Id="rId5" Type="http://schemas.openxmlformats.org/officeDocument/2006/relationships/image" Target="../media/image159.png"/><Relationship Id="rId6" Type="http://schemas.openxmlformats.org/officeDocument/2006/relationships/image" Target="../media/image157.png"/><Relationship Id="rId7" Type="http://schemas.openxmlformats.org/officeDocument/2006/relationships/image" Target="../media/image17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71.png"/><Relationship Id="rId4" Type="http://schemas.openxmlformats.org/officeDocument/2006/relationships/image" Target="../media/image155.png"/><Relationship Id="rId5" Type="http://schemas.openxmlformats.org/officeDocument/2006/relationships/image" Target="../media/image153.png"/><Relationship Id="rId6" Type="http://schemas.openxmlformats.org/officeDocument/2006/relationships/image" Target="../media/image167.png"/><Relationship Id="rId7" Type="http://schemas.openxmlformats.org/officeDocument/2006/relationships/image" Target="../media/image170.png"/><Relationship Id="rId8" Type="http://schemas.openxmlformats.org/officeDocument/2006/relationships/image" Target="../media/image16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1.png"/><Relationship Id="rId4" Type="http://schemas.openxmlformats.org/officeDocument/2006/relationships/image" Target="../media/image173.png"/><Relationship Id="rId5" Type="http://schemas.openxmlformats.org/officeDocument/2006/relationships/image" Target="../media/image168.png"/><Relationship Id="rId6" Type="http://schemas.openxmlformats.org/officeDocument/2006/relationships/image" Target="../media/image177.png"/><Relationship Id="rId7" Type="http://schemas.openxmlformats.org/officeDocument/2006/relationships/image" Target="../media/image184.png"/><Relationship Id="rId8" Type="http://schemas.openxmlformats.org/officeDocument/2006/relationships/image" Target="../media/image1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6.png"/><Relationship Id="rId4" Type="http://schemas.openxmlformats.org/officeDocument/2006/relationships/image" Target="../media/image182.png"/><Relationship Id="rId5" Type="http://schemas.openxmlformats.org/officeDocument/2006/relationships/image" Target="../media/image175.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83.png"/><Relationship Id="rId4" Type="http://schemas.openxmlformats.org/officeDocument/2006/relationships/image" Target="../media/image174.png"/><Relationship Id="rId5" Type="http://schemas.openxmlformats.org/officeDocument/2006/relationships/image" Target="../media/image178.png"/><Relationship Id="rId6" Type="http://schemas.openxmlformats.org/officeDocument/2006/relationships/image" Target="../media/image194.png"/><Relationship Id="rId7" Type="http://schemas.openxmlformats.org/officeDocument/2006/relationships/image" Target="../media/image18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8.png"/><Relationship Id="rId4" Type="http://schemas.openxmlformats.org/officeDocument/2006/relationships/image" Target="../media/image185.png"/><Relationship Id="rId9" Type="http://schemas.openxmlformats.org/officeDocument/2006/relationships/image" Target="../media/image189.png"/><Relationship Id="rId5" Type="http://schemas.openxmlformats.org/officeDocument/2006/relationships/image" Target="../media/image190.png"/><Relationship Id="rId6" Type="http://schemas.openxmlformats.org/officeDocument/2006/relationships/image" Target="../media/image187.png"/><Relationship Id="rId7" Type="http://schemas.openxmlformats.org/officeDocument/2006/relationships/image" Target="../media/image195.png"/><Relationship Id="rId8" Type="http://schemas.openxmlformats.org/officeDocument/2006/relationships/image" Target="../media/image191.png"/><Relationship Id="rId10" Type="http://schemas.openxmlformats.org/officeDocument/2006/relationships/image" Target="../media/image19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92.png"/><Relationship Id="rId4" Type="http://schemas.openxmlformats.org/officeDocument/2006/relationships/image" Target="../media/image273.png"/><Relationship Id="rId5" Type="http://schemas.openxmlformats.org/officeDocument/2006/relationships/image" Target="../media/image197.png"/><Relationship Id="rId6" Type="http://schemas.openxmlformats.org/officeDocument/2006/relationships/image" Target="../media/image199.png"/><Relationship Id="rId7" Type="http://schemas.openxmlformats.org/officeDocument/2006/relationships/image" Target="../media/image202.png"/><Relationship Id="rId8" Type="http://schemas.openxmlformats.org/officeDocument/2006/relationships/image" Target="../media/image1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01.png"/><Relationship Id="rId4" Type="http://schemas.openxmlformats.org/officeDocument/2006/relationships/image" Target="../media/image203.png"/><Relationship Id="rId5" Type="http://schemas.openxmlformats.org/officeDocument/2006/relationships/image" Target="../media/image209.png"/><Relationship Id="rId6" Type="http://schemas.openxmlformats.org/officeDocument/2006/relationships/image" Target="../media/image200.png"/><Relationship Id="rId7" Type="http://schemas.openxmlformats.org/officeDocument/2006/relationships/image" Target="../media/image196.png"/><Relationship Id="rId8" Type="http://schemas.openxmlformats.org/officeDocument/2006/relationships/image" Target="../media/image23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05.png"/><Relationship Id="rId4" Type="http://schemas.openxmlformats.org/officeDocument/2006/relationships/image" Target="../media/image208.png"/><Relationship Id="rId9" Type="http://schemas.openxmlformats.org/officeDocument/2006/relationships/image" Target="../media/image206.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04.png"/><Relationship Id="rId4" Type="http://schemas.openxmlformats.org/officeDocument/2006/relationships/image" Target="../media/image154.png"/><Relationship Id="rId5" Type="http://schemas.openxmlformats.org/officeDocument/2006/relationships/image" Target="../media/image210.png"/><Relationship Id="rId6" Type="http://schemas.openxmlformats.org/officeDocument/2006/relationships/image" Target="../media/image211.png"/><Relationship Id="rId7" Type="http://schemas.openxmlformats.org/officeDocument/2006/relationships/image" Target="../media/image213.png"/><Relationship Id="rId8" Type="http://schemas.openxmlformats.org/officeDocument/2006/relationships/image" Target="../media/image214.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2.png"/><Relationship Id="rId4" Type="http://schemas.openxmlformats.org/officeDocument/2006/relationships/image" Target="../media/image216.png"/><Relationship Id="rId5" Type="http://schemas.openxmlformats.org/officeDocument/2006/relationships/image" Target="../media/image1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21.png"/><Relationship Id="rId4" Type="http://schemas.openxmlformats.org/officeDocument/2006/relationships/image" Target="../media/image153.png"/><Relationship Id="rId5" Type="http://schemas.openxmlformats.org/officeDocument/2006/relationships/image" Target="../media/image215.png"/><Relationship Id="rId6" Type="http://schemas.openxmlformats.org/officeDocument/2006/relationships/image" Target="../media/image155.png"/><Relationship Id="rId7" Type="http://schemas.openxmlformats.org/officeDocument/2006/relationships/image" Target="../media/image22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26.png"/><Relationship Id="rId4" Type="http://schemas.openxmlformats.org/officeDocument/2006/relationships/image" Target="../media/image224.png"/><Relationship Id="rId5" Type="http://schemas.openxmlformats.org/officeDocument/2006/relationships/image" Target="../media/image217.png"/><Relationship Id="rId6" Type="http://schemas.openxmlformats.org/officeDocument/2006/relationships/image" Target="../media/image219.png"/><Relationship Id="rId7" Type="http://schemas.openxmlformats.org/officeDocument/2006/relationships/image" Target="../media/image22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18.png"/><Relationship Id="rId4" Type="http://schemas.openxmlformats.org/officeDocument/2006/relationships/image" Target="../media/image220.png"/><Relationship Id="rId5" Type="http://schemas.openxmlformats.org/officeDocument/2006/relationships/image" Target="../media/image23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24.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37.png"/><Relationship Id="rId4" Type="http://schemas.openxmlformats.org/officeDocument/2006/relationships/image" Target="../media/image230.png"/><Relationship Id="rId5" Type="http://schemas.openxmlformats.org/officeDocument/2006/relationships/image" Target="../media/image227.png"/><Relationship Id="rId6" Type="http://schemas.openxmlformats.org/officeDocument/2006/relationships/image" Target="../media/image155.png"/><Relationship Id="rId7" Type="http://schemas.openxmlformats.org/officeDocument/2006/relationships/image" Target="../media/image22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31.png"/><Relationship Id="rId4" Type="http://schemas.openxmlformats.org/officeDocument/2006/relationships/image" Target="../media/image233.png"/><Relationship Id="rId5" Type="http://schemas.openxmlformats.org/officeDocument/2006/relationships/image" Target="../media/image23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28.png"/><Relationship Id="rId4" Type="http://schemas.openxmlformats.org/officeDocument/2006/relationships/image" Target="../media/image244.png"/><Relationship Id="rId9" Type="http://schemas.openxmlformats.org/officeDocument/2006/relationships/image" Target="../media/image249.png"/><Relationship Id="rId5" Type="http://schemas.openxmlformats.org/officeDocument/2006/relationships/image" Target="../media/image153.png"/><Relationship Id="rId6" Type="http://schemas.openxmlformats.org/officeDocument/2006/relationships/image" Target="../media/image238.png"/><Relationship Id="rId7" Type="http://schemas.openxmlformats.org/officeDocument/2006/relationships/image" Target="../media/image239.png"/><Relationship Id="rId8" Type="http://schemas.openxmlformats.org/officeDocument/2006/relationships/image" Target="../media/image241.png"/><Relationship Id="rId11" Type="http://schemas.openxmlformats.org/officeDocument/2006/relationships/image" Target="../media/image245.png"/><Relationship Id="rId10" Type="http://schemas.openxmlformats.org/officeDocument/2006/relationships/image" Target="../media/image240.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42.png"/><Relationship Id="rId4" Type="http://schemas.openxmlformats.org/officeDocument/2006/relationships/image" Target="../media/image247.png"/><Relationship Id="rId5" Type="http://schemas.openxmlformats.org/officeDocument/2006/relationships/image" Target="../media/image1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51.png"/><Relationship Id="rId4" Type="http://schemas.openxmlformats.org/officeDocument/2006/relationships/image" Target="../media/image243.png"/><Relationship Id="rId9" Type="http://schemas.openxmlformats.org/officeDocument/2006/relationships/image" Target="../media/image255.png"/><Relationship Id="rId5" Type="http://schemas.openxmlformats.org/officeDocument/2006/relationships/image" Target="../media/image157.png"/><Relationship Id="rId6" Type="http://schemas.openxmlformats.org/officeDocument/2006/relationships/image" Target="../media/image246.png"/><Relationship Id="rId7" Type="http://schemas.openxmlformats.org/officeDocument/2006/relationships/image" Target="../media/image159.png"/><Relationship Id="rId8" Type="http://schemas.openxmlformats.org/officeDocument/2006/relationships/image" Target="../media/image250.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53.png"/><Relationship Id="rId4" Type="http://schemas.openxmlformats.org/officeDocument/2006/relationships/image" Target="../media/image252.png"/><Relationship Id="rId9" Type="http://schemas.openxmlformats.org/officeDocument/2006/relationships/image" Target="../media/image256.png"/><Relationship Id="rId5" Type="http://schemas.openxmlformats.org/officeDocument/2006/relationships/image" Target="../media/image155.png"/><Relationship Id="rId6" Type="http://schemas.openxmlformats.org/officeDocument/2006/relationships/image" Target="../media/image257.png"/><Relationship Id="rId7" Type="http://schemas.openxmlformats.org/officeDocument/2006/relationships/image" Target="../media/image258.png"/><Relationship Id="rId8" Type="http://schemas.openxmlformats.org/officeDocument/2006/relationships/image" Target="../media/image254.png"/><Relationship Id="rId11" Type="http://schemas.openxmlformats.org/officeDocument/2006/relationships/image" Target="../media/image265.png"/><Relationship Id="rId10" Type="http://schemas.openxmlformats.org/officeDocument/2006/relationships/image" Target="../media/image2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60.png"/><Relationship Id="rId4" Type="http://schemas.openxmlformats.org/officeDocument/2006/relationships/image" Target="../media/image264.png"/><Relationship Id="rId9" Type="http://schemas.openxmlformats.org/officeDocument/2006/relationships/image" Target="../media/image268.png"/><Relationship Id="rId5" Type="http://schemas.openxmlformats.org/officeDocument/2006/relationships/image" Target="../media/image194.png"/><Relationship Id="rId6" Type="http://schemas.openxmlformats.org/officeDocument/2006/relationships/image" Target="../media/image259.png"/><Relationship Id="rId7" Type="http://schemas.openxmlformats.org/officeDocument/2006/relationships/image" Target="../media/image262.png"/><Relationship Id="rId8" Type="http://schemas.openxmlformats.org/officeDocument/2006/relationships/image" Target="../media/image26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67.png"/><Relationship Id="rId4" Type="http://schemas.openxmlformats.org/officeDocument/2006/relationships/image" Target="../media/image194.png"/><Relationship Id="rId5" Type="http://schemas.openxmlformats.org/officeDocument/2006/relationships/image" Target="../media/image259.png"/><Relationship Id="rId6" Type="http://schemas.openxmlformats.org/officeDocument/2006/relationships/image" Target="../media/image272.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9.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69.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7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0.png"/><Relationship Id="rId4" Type="http://schemas.openxmlformats.org/officeDocument/2006/relationships/image" Target="../media/image23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2.png"/><Relationship Id="rId5" Type="http://schemas.openxmlformats.org/officeDocument/2006/relationships/image" Target="../media/image127.png"/><Relationship Id="rId6" Type="http://schemas.openxmlformats.org/officeDocument/2006/relationships/image" Target="../media/image11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